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4" r:id="rId1"/>
  </p:sldMasterIdLst>
  <p:notesMasterIdLst>
    <p:notesMasterId r:id="rId22"/>
  </p:notesMasterIdLst>
  <p:handoutMasterIdLst>
    <p:handoutMasterId r:id="rId23"/>
  </p:handoutMasterIdLst>
  <p:sldIdLst>
    <p:sldId id="256" r:id="rId2"/>
    <p:sldId id="257" r:id="rId3"/>
    <p:sldId id="281" r:id="rId4"/>
    <p:sldId id="260" r:id="rId5"/>
    <p:sldId id="262" r:id="rId6"/>
    <p:sldId id="261" r:id="rId7"/>
    <p:sldId id="263" r:id="rId8"/>
    <p:sldId id="271" r:id="rId9"/>
    <p:sldId id="264" r:id="rId10"/>
    <p:sldId id="265" r:id="rId11"/>
    <p:sldId id="267" r:id="rId12"/>
    <p:sldId id="268" r:id="rId13"/>
    <p:sldId id="269" r:id="rId14"/>
    <p:sldId id="270" r:id="rId15"/>
    <p:sldId id="272" r:id="rId16"/>
    <p:sldId id="273" r:id="rId17"/>
    <p:sldId id="266" r:id="rId18"/>
    <p:sldId id="274" r:id="rId19"/>
    <p:sldId id="275" r:id="rId20"/>
    <p:sldId id="279"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110" y="84"/>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83D962A-E4D1-4498-B93C-B5C662560FE4}" type="datetimeFigureOut">
              <a:rPr lang="en-US" smtClean="0"/>
              <a:t>1/25/2019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4FB0AD0-C092-4EAF-BD21-5395994B42BC}" type="slidenum">
              <a:rPr lang="en-US" smtClean="0"/>
              <a:t>‹#›</a:t>
            </a:fld>
            <a:endParaRPr lang="en-US"/>
          </a:p>
        </p:txBody>
      </p:sp>
    </p:spTree>
    <p:extLst>
      <p:ext uri="{BB962C8B-B14F-4D97-AF65-F5344CB8AC3E}">
        <p14:creationId xmlns:p14="http://schemas.microsoft.com/office/powerpoint/2010/main" val="30744347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E35E3225-D33D-4DCD-A3E2-E54C6C892888}" type="datetimeFigureOut">
              <a:rPr lang="en-US"/>
              <a:pPr>
                <a:defRPr/>
              </a:pPr>
              <a:t>1/25/2019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2D0E939B-D713-48C1-A298-08283A79A8DF}"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959F60A-AA59-40E9-825F-54F20AFC57EF}" type="slidenum">
              <a:rPr lang="en-US" smtClean="0"/>
              <a:pPr/>
              <a:t>20</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28020" y="1769541"/>
            <a:ext cx="7080026" cy="1828801"/>
          </a:xfrm>
        </p:spPr>
        <p:txBody>
          <a:bodyPr anchor="b">
            <a:normAutofit/>
          </a:bodyPr>
          <a:lstStyle>
            <a:lvl1pPr algn="ct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028020" y="3598339"/>
            <a:ext cx="7080026"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7E03BB5-0135-4D28-BC9F-98A91B4BFA94}" type="slidenum">
              <a:rPr lang="en-US" smtClean="0"/>
              <a:pPr>
                <a:defRPr/>
              </a:pPr>
              <a:t>‹#›</a:t>
            </a:fld>
            <a:endParaRPr lang="en-US"/>
          </a:p>
        </p:txBody>
      </p:sp>
    </p:spTree>
    <p:extLst>
      <p:ext uri="{BB962C8B-B14F-4D97-AF65-F5344CB8AC3E}">
        <p14:creationId xmlns:p14="http://schemas.microsoft.com/office/powerpoint/2010/main" val="819036291"/>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Slate-V2-S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3995" y="540085"/>
            <a:ext cx="7656010" cy="3834374"/>
          </a:xfrm>
          <a:prstGeom prst="rect">
            <a:avLst/>
          </a:prstGeom>
        </p:spPr>
      </p:pic>
      <p:sp>
        <p:nvSpPr>
          <p:cNvPr id="2" name="Title 1"/>
          <p:cNvSpPr>
            <a:spLocks noGrp="1"/>
          </p:cNvSpPr>
          <p:nvPr>
            <p:ph type="title"/>
          </p:nvPr>
        </p:nvSpPr>
        <p:spPr>
          <a:xfrm>
            <a:off x="685354" y="4565255"/>
            <a:ext cx="7766495" cy="543472"/>
          </a:xfrm>
        </p:spPr>
        <p:txBody>
          <a:bodyPr anchor="b">
            <a:normAutofit/>
          </a:bodyPr>
          <a:lstStyle>
            <a:lvl1pPr algn="ct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26217" y="695010"/>
            <a:ext cx="7285600"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346" y="5108728"/>
            <a:ext cx="776532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475A1D3-070C-4A70-B78E-7FEA4046F7F9}" type="slidenum">
              <a:rPr lang="en-US" smtClean="0"/>
              <a:pPr>
                <a:defRPr/>
              </a:pPr>
              <a:t>‹#›</a:t>
            </a:fld>
            <a:endParaRPr lang="en-US"/>
          </a:p>
        </p:txBody>
      </p:sp>
    </p:spTree>
    <p:extLst>
      <p:ext uri="{BB962C8B-B14F-4D97-AF65-F5344CB8AC3E}">
        <p14:creationId xmlns:p14="http://schemas.microsoft.com/office/powerpoint/2010/main" val="3896630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6" y="608437"/>
            <a:ext cx="7765322"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46" y="4295180"/>
            <a:ext cx="7765322"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475A1D3-070C-4A70-B78E-7FEA4046F7F9}" type="slidenum">
              <a:rPr lang="en-US" smtClean="0"/>
              <a:pPr>
                <a:defRPr/>
              </a:pPr>
              <a:t>‹#›</a:t>
            </a:fld>
            <a:endParaRPr lang="en-US"/>
          </a:p>
        </p:txBody>
      </p:sp>
    </p:spTree>
    <p:extLst>
      <p:ext uri="{BB962C8B-B14F-4D97-AF65-F5344CB8AC3E}">
        <p14:creationId xmlns:p14="http://schemas.microsoft.com/office/powerpoint/2010/main" val="2144263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290484" y="3610033"/>
            <a:ext cx="6564224"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5346" y="4304353"/>
            <a:ext cx="7765322"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475A1D3-070C-4A70-B78E-7FEA4046F7F9}" type="slidenum">
              <a:rPr lang="en-US" smtClean="0"/>
              <a:pPr>
                <a:defRPr/>
              </a:pPr>
              <a:t>‹#›</a:t>
            </a:fld>
            <a:endParaRPr lang="en-US"/>
          </a:p>
        </p:txBody>
      </p:sp>
      <p:sp>
        <p:nvSpPr>
          <p:cNvPr id="11" name="TextBox 10"/>
          <p:cNvSpPr txBox="1"/>
          <p:nvPr/>
        </p:nvSpPr>
        <p:spPr>
          <a:xfrm>
            <a:off x="627459" y="87391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7828359" y="2933245"/>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935059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346" y="2126943"/>
            <a:ext cx="7765322"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339" y="4650556"/>
            <a:ext cx="776414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475A1D3-070C-4A70-B78E-7FEA4046F7F9}" type="slidenum">
              <a:rPr lang="en-US" smtClean="0"/>
              <a:pPr>
                <a:defRPr/>
              </a:pPr>
              <a:t>‹#›</a:t>
            </a:fld>
            <a:endParaRPr lang="en-US"/>
          </a:p>
        </p:txBody>
      </p:sp>
    </p:spTree>
    <p:extLst>
      <p:ext uri="{BB962C8B-B14F-4D97-AF65-F5344CB8AC3E}">
        <p14:creationId xmlns:p14="http://schemas.microsoft.com/office/powerpoint/2010/main" val="36333246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346" y="609600"/>
            <a:ext cx="7765322" cy="97045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346" y="1885950"/>
            <a:ext cx="2475738"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346" y="2571750"/>
            <a:ext cx="2475738"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335033" y="1885950"/>
            <a:ext cx="2475738"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331076" y="2571750"/>
            <a:ext cx="2475738"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5974929" y="1885950"/>
            <a:ext cx="2475738"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5974929" y="2571750"/>
            <a:ext cx="2475738"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B475A1D3-070C-4A70-B78E-7FEA4046F7F9}" type="slidenum">
              <a:rPr lang="en-US" smtClean="0"/>
              <a:pPr>
                <a:defRPr/>
              </a:pPr>
              <a:t>‹#›</a:t>
            </a:fld>
            <a:endParaRPr lang="en-US"/>
          </a:p>
        </p:txBody>
      </p:sp>
    </p:spTree>
    <p:extLst>
      <p:ext uri="{BB962C8B-B14F-4D97-AF65-F5344CB8AC3E}">
        <p14:creationId xmlns:p14="http://schemas.microsoft.com/office/powerpoint/2010/main" val="26566139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6" name="Picture 5"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9239" y="1826045"/>
            <a:ext cx="2529046" cy="1833558"/>
          </a:xfrm>
          <a:prstGeom prst="rect">
            <a:avLst/>
          </a:prstGeom>
        </p:spPr>
      </p:pic>
      <p:pic>
        <p:nvPicPr>
          <p:cNvPr id="28" name="Picture 27"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93813" y="1826045"/>
            <a:ext cx="2529046" cy="1833558"/>
          </a:xfrm>
          <a:prstGeom prst="rect">
            <a:avLst/>
          </a:prstGeom>
        </p:spPr>
      </p:pic>
      <p:pic>
        <p:nvPicPr>
          <p:cNvPr id="29" name="Picture 28" descr="Slate-V2-S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21715" y="1826045"/>
            <a:ext cx="2529046" cy="1833558"/>
          </a:xfrm>
          <a:prstGeom prst="rect">
            <a:avLst/>
          </a:prstGeom>
        </p:spPr>
      </p:pic>
      <p:sp>
        <p:nvSpPr>
          <p:cNvPr id="30" name="Title 1"/>
          <p:cNvSpPr>
            <a:spLocks noGrp="1"/>
          </p:cNvSpPr>
          <p:nvPr>
            <p:ph type="title"/>
          </p:nvPr>
        </p:nvSpPr>
        <p:spPr>
          <a:xfrm>
            <a:off x="685346" y="609600"/>
            <a:ext cx="7765322" cy="97045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5346"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763577" y="1938918"/>
            <a:ext cx="2319276"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5346" y="4480369"/>
            <a:ext cx="2475738"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332091"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409307" y="1939094"/>
            <a:ext cx="2319276"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331075" y="4480368"/>
            <a:ext cx="2476753"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5975023" y="3904106"/>
            <a:ext cx="2475738"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6056774" y="1934432"/>
            <a:ext cx="2319276"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74929" y="4480366"/>
            <a:ext cx="2475738"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B475A1D3-070C-4A70-B78E-7FEA4046F7F9}" type="slidenum">
              <a:rPr lang="en-US" smtClean="0"/>
              <a:pPr>
                <a:defRPr/>
              </a:pPr>
              <a:t>‹#›</a:t>
            </a:fld>
            <a:endParaRPr lang="en-US"/>
          </a:p>
        </p:txBody>
      </p:sp>
    </p:spTree>
    <p:extLst>
      <p:ext uri="{BB962C8B-B14F-4D97-AF65-F5344CB8AC3E}">
        <p14:creationId xmlns:p14="http://schemas.microsoft.com/office/powerpoint/2010/main" val="38030413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475A1D3-070C-4A70-B78E-7FEA4046F7F9}" type="slidenum">
              <a:rPr lang="en-US" smtClean="0"/>
              <a:pPr>
                <a:defRPr/>
              </a:pPr>
              <a:t>‹#›</a:t>
            </a:fld>
            <a:endParaRPr lang="en-US"/>
          </a:p>
        </p:txBody>
      </p:sp>
    </p:spTree>
    <p:extLst>
      <p:ext uri="{BB962C8B-B14F-4D97-AF65-F5344CB8AC3E}">
        <p14:creationId xmlns:p14="http://schemas.microsoft.com/office/powerpoint/2010/main" val="5271332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37302" y="609600"/>
            <a:ext cx="1713365"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347" y="609600"/>
            <a:ext cx="5937654" cy="5181601"/>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475A1D3-070C-4A70-B78E-7FEA4046F7F9}" type="slidenum">
              <a:rPr lang="en-US" smtClean="0"/>
              <a:pPr>
                <a:defRPr/>
              </a:pPr>
              <a:t>‹#›</a:t>
            </a:fld>
            <a:endParaRPr lang="en-US"/>
          </a:p>
        </p:txBody>
      </p:sp>
    </p:spTree>
    <p:extLst>
      <p:ext uri="{BB962C8B-B14F-4D97-AF65-F5344CB8AC3E}">
        <p14:creationId xmlns:p14="http://schemas.microsoft.com/office/powerpoint/2010/main" val="165268394"/>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475A1D3-070C-4A70-B78E-7FEA4046F7F9}" type="slidenum">
              <a:rPr lang="en-US" smtClean="0"/>
              <a:pPr>
                <a:defRPr/>
              </a:pPr>
              <a:t>‹#›</a:t>
            </a:fld>
            <a:endParaRPr lang="en-US"/>
          </a:p>
        </p:txBody>
      </p:sp>
    </p:spTree>
    <p:extLst>
      <p:ext uri="{BB962C8B-B14F-4D97-AF65-F5344CB8AC3E}">
        <p14:creationId xmlns:p14="http://schemas.microsoft.com/office/powerpoint/2010/main" val="1583902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71551" y="1761068"/>
            <a:ext cx="7192913" cy="1828813"/>
          </a:xfrm>
        </p:spPr>
        <p:txBody>
          <a:bodyPr anchor="b"/>
          <a:lstStyle>
            <a:lvl1pPr algn="ct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971551" y="3589879"/>
            <a:ext cx="7192913"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466BAB9-8582-48FD-9166-1ACD1B3DCB44}" type="slidenum">
              <a:rPr lang="en-US" smtClean="0"/>
              <a:pPr>
                <a:defRPr/>
              </a:pPr>
              <a:t>‹#›</a:t>
            </a:fld>
            <a:endParaRPr lang="en-US"/>
          </a:p>
        </p:txBody>
      </p:sp>
    </p:spTree>
    <p:extLst>
      <p:ext uri="{BB962C8B-B14F-4D97-AF65-F5344CB8AC3E}">
        <p14:creationId xmlns:p14="http://schemas.microsoft.com/office/powerpoint/2010/main" val="2326990243"/>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347" y="1732449"/>
            <a:ext cx="3795373" cy="4058750"/>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52169" y="1732450"/>
            <a:ext cx="3798499" cy="4058751"/>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475A1D3-070C-4A70-B78E-7FEA4046F7F9}" type="slidenum">
              <a:rPr lang="en-US" smtClean="0"/>
              <a:pPr>
                <a:defRPr/>
              </a:pPr>
              <a:t>‹#›</a:t>
            </a:fld>
            <a:endParaRPr lang="en-US"/>
          </a:p>
        </p:txBody>
      </p:sp>
    </p:spTree>
    <p:extLst>
      <p:ext uri="{BB962C8B-B14F-4D97-AF65-F5344CB8AC3E}">
        <p14:creationId xmlns:p14="http://schemas.microsoft.com/office/powerpoint/2010/main" val="990004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Slate-V2-S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345" y="1770323"/>
            <a:ext cx="3787423" cy="4112953"/>
          </a:xfrm>
          <a:prstGeom prst="rect">
            <a:avLst/>
          </a:prstGeom>
        </p:spPr>
      </p:pic>
      <p:pic>
        <p:nvPicPr>
          <p:cNvPr id="14" name="Picture 13" descr="Slate-V2-S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3245" y="1770323"/>
            <a:ext cx="3787423" cy="4112953"/>
          </a:xfrm>
          <a:prstGeom prst="rect">
            <a:avLst/>
          </a:prstGeom>
        </p:spPr>
      </p:pic>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4404" y="1835254"/>
            <a:ext cx="3657258"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754404" y="2380138"/>
            <a:ext cx="3657258"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21225" y="1835255"/>
            <a:ext cx="3671498"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721225" y="2380138"/>
            <a:ext cx="3671498"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B475A1D3-070C-4A70-B78E-7FEA4046F7F9}" type="slidenum">
              <a:rPr lang="en-US" smtClean="0"/>
              <a:pPr>
                <a:defRPr/>
              </a:pPr>
              <a:t>‹#›</a:t>
            </a:fld>
            <a:endParaRPr lang="en-US"/>
          </a:p>
        </p:txBody>
      </p:sp>
    </p:spTree>
    <p:extLst>
      <p:ext uri="{BB962C8B-B14F-4D97-AF65-F5344CB8AC3E}">
        <p14:creationId xmlns:p14="http://schemas.microsoft.com/office/powerpoint/2010/main" val="1091610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5CF58DF1-8247-4877-84C5-E4C3FD4CEF1C}" type="slidenum">
              <a:rPr lang="en-US" smtClean="0"/>
              <a:pPr>
                <a:defRPr/>
              </a:pPr>
              <a:t>‹#›</a:t>
            </a:fld>
            <a:endParaRPr lang="en-US"/>
          </a:p>
        </p:txBody>
      </p:sp>
    </p:spTree>
    <p:extLst>
      <p:ext uri="{BB962C8B-B14F-4D97-AF65-F5344CB8AC3E}">
        <p14:creationId xmlns:p14="http://schemas.microsoft.com/office/powerpoint/2010/main" val="2634184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4AF1073-6FD5-407C-92B9-F200ACFFA714}" type="slidenum">
              <a:rPr lang="en-US" smtClean="0"/>
              <a:pPr>
                <a:defRPr/>
              </a:pPr>
              <a:t>‹#›</a:t>
            </a:fld>
            <a:endParaRPr lang="en-US"/>
          </a:p>
        </p:txBody>
      </p:sp>
    </p:spTree>
    <p:extLst>
      <p:ext uri="{BB962C8B-B14F-4D97-AF65-F5344CB8AC3E}">
        <p14:creationId xmlns:p14="http://schemas.microsoft.com/office/powerpoint/2010/main" val="2650074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0"/>
            <a:ext cx="2780167" cy="1821918"/>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641725" y="609600"/>
            <a:ext cx="4808943" cy="51816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347" y="2431518"/>
            <a:ext cx="2780167"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475A1D3-070C-4A70-B78E-7FEA4046F7F9}" type="slidenum">
              <a:rPr lang="en-US" smtClean="0"/>
              <a:pPr>
                <a:defRPr/>
              </a:pPr>
              <a:t>‹#›</a:t>
            </a:fld>
            <a:endParaRPr lang="en-US"/>
          </a:p>
        </p:txBody>
      </p:sp>
    </p:spTree>
    <p:extLst>
      <p:ext uri="{BB962C8B-B14F-4D97-AF65-F5344CB8AC3E}">
        <p14:creationId xmlns:p14="http://schemas.microsoft.com/office/powerpoint/2010/main" val="1026265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2" name="Picture 11" descr="Slate-V2-S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44987" y="609923"/>
            <a:ext cx="3428146" cy="5205472"/>
          </a:xfrm>
          <a:prstGeom prst="rect">
            <a:avLst/>
          </a:prstGeom>
        </p:spPr>
      </p:pic>
      <p:sp>
        <p:nvSpPr>
          <p:cNvPr id="2" name="Title 1"/>
          <p:cNvSpPr>
            <a:spLocks noGrp="1"/>
          </p:cNvSpPr>
          <p:nvPr>
            <p:ph type="title"/>
          </p:nvPr>
        </p:nvSpPr>
        <p:spPr>
          <a:xfrm>
            <a:off x="685347" y="609923"/>
            <a:ext cx="3924676" cy="1829338"/>
          </a:xfrm>
        </p:spPr>
        <p:txBody>
          <a:bodyPr anchor="b">
            <a:noAutofit/>
          </a:bodyPr>
          <a:lstStyle>
            <a:lvl1pPr algn="ct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976728" y="743989"/>
            <a:ext cx="3165375"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347" y="2439261"/>
            <a:ext cx="3924676"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01FA44C-800F-4B4B-AA6C-CBC3175F6D7F}" type="slidenum">
              <a:rPr lang="en-US" smtClean="0"/>
              <a:pPr>
                <a:defRPr/>
              </a:pPr>
              <a:t>‹#›</a:t>
            </a:fld>
            <a:endParaRPr lang="en-US"/>
          </a:p>
        </p:txBody>
      </p:sp>
    </p:spTree>
    <p:extLst>
      <p:ext uri="{BB962C8B-B14F-4D97-AF65-F5344CB8AC3E}">
        <p14:creationId xmlns:p14="http://schemas.microsoft.com/office/powerpoint/2010/main" val="2549481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6" y="609600"/>
            <a:ext cx="776532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346" y="1732450"/>
            <a:ext cx="776532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pPr>
              <a:defRPr/>
            </a:pPr>
            <a:endParaRPr lang="en-US"/>
          </a:p>
        </p:txBody>
      </p:sp>
      <p:sp>
        <p:nvSpPr>
          <p:cNvPr id="5" name="Footer Placeholder 4"/>
          <p:cNvSpPr>
            <a:spLocks noGrp="1"/>
          </p:cNvSpPr>
          <p:nvPr>
            <p:ph type="ftr" sz="quarter" idx="3"/>
          </p:nvPr>
        </p:nvSpPr>
        <p:spPr>
          <a:xfrm>
            <a:off x="685347" y="5883276"/>
            <a:ext cx="5004649"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pPr>
              <a:defRPr/>
            </a:pPr>
            <a:endParaRPr lang="en-US"/>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pPr>
              <a:defRPr/>
            </a:pPr>
            <a:fld id="{B475A1D3-070C-4A70-B78E-7FEA4046F7F9}" type="slidenum">
              <a:rPr lang="en-US" smtClean="0"/>
              <a:pPr>
                <a:defRPr/>
              </a:pPr>
              <a:t>‹#›</a:t>
            </a:fld>
            <a:endParaRPr lang="en-US"/>
          </a:p>
        </p:txBody>
      </p:sp>
    </p:spTree>
    <p:extLst>
      <p:ext uri="{BB962C8B-B14F-4D97-AF65-F5344CB8AC3E}">
        <p14:creationId xmlns:p14="http://schemas.microsoft.com/office/powerpoint/2010/main" val="289668900"/>
      </p:ext>
    </p:extLst>
  </p:cSld>
  <p:clrMap bg1="dk1" tx1="lt1" bg2="dk2" tx2="lt2" accent1="accent1" accent2="accent2" accent3="accent3" accent4="accent4" accent5="accent5" accent6="accent6" hlink="hlink" folHlink="folHlink"/>
  <p:sldLayoutIdLst>
    <p:sldLayoutId id="2147483825" r:id="rId1"/>
    <p:sldLayoutId id="2147483826" r:id="rId2"/>
    <p:sldLayoutId id="2147483827" r:id="rId3"/>
    <p:sldLayoutId id="2147483828" r:id="rId4"/>
    <p:sldLayoutId id="2147483829" r:id="rId5"/>
    <p:sldLayoutId id="2147483830" r:id="rId6"/>
    <p:sldLayoutId id="2147483831" r:id="rId7"/>
    <p:sldLayoutId id="2147483832" r:id="rId8"/>
    <p:sldLayoutId id="2147483833" r:id="rId9"/>
    <p:sldLayoutId id="2147483834" r:id="rId10"/>
    <p:sldLayoutId id="2147483835" r:id="rId11"/>
    <p:sldLayoutId id="2147483836" r:id="rId12"/>
    <p:sldLayoutId id="2147483837" r:id="rId13"/>
    <p:sldLayoutId id="2147483838" r:id="rId14"/>
    <p:sldLayoutId id="2147483839" r:id="rId15"/>
    <p:sldLayoutId id="2147483840" r:id="rId16"/>
    <p:sldLayoutId id="2147483841" r:id="rId17"/>
  </p:sldLayoutIdLst>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52400"/>
            <a:ext cx="7772400" cy="1470025"/>
          </a:xfrm>
        </p:spPr>
        <p:txBody>
          <a:bodyPr>
            <a:normAutofit/>
          </a:bodyPr>
          <a:lstStyle/>
          <a:p>
            <a:pPr eaLnBrk="1" fontAlgn="auto" hangingPunct="1">
              <a:spcAft>
                <a:spcPts val="0"/>
              </a:spcAft>
              <a:defRPr/>
            </a:pPr>
            <a:r>
              <a:rPr lang="en-US" sz="7200" u="sng" dirty="0" smtClean="0">
                <a:effectLst>
                  <a:outerShdw blurRad="38100" dist="38100" dir="2700000" algn="tl">
                    <a:srgbClr val="FFFFFF"/>
                  </a:outerShdw>
                </a:effectLst>
              </a:rPr>
              <a:t>S.H.A.R.E.</a:t>
            </a:r>
          </a:p>
        </p:txBody>
      </p:sp>
      <p:sp>
        <p:nvSpPr>
          <p:cNvPr id="5123" name="Rectangle 3"/>
          <p:cNvSpPr>
            <a:spLocks noGrp="1" noChangeArrowheads="1"/>
          </p:cNvSpPr>
          <p:nvPr>
            <p:ph type="subTitle" idx="1"/>
          </p:nvPr>
        </p:nvSpPr>
        <p:spPr>
          <a:xfrm>
            <a:off x="1371600" y="1752600"/>
            <a:ext cx="6400800" cy="2895600"/>
          </a:xfrm>
        </p:spPr>
        <p:txBody>
          <a:bodyPr>
            <a:normAutofit/>
          </a:bodyPr>
          <a:lstStyle/>
          <a:p>
            <a:pPr marR="0" eaLnBrk="1" hangingPunct="1"/>
            <a:r>
              <a:rPr lang="en-US" sz="2800" dirty="0" smtClean="0"/>
              <a:t>Sexuality</a:t>
            </a:r>
          </a:p>
          <a:p>
            <a:pPr marR="0" eaLnBrk="1" hangingPunct="1"/>
            <a:r>
              <a:rPr lang="en-US" sz="2800" dirty="0" smtClean="0"/>
              <a:t>Health</a:t>
            </a:r>
          </a:p>
          <a:p>
            <a:pPr marR="0" eaLnBrk="1" hangingPunct="1"/>
            <a:r>
              <a:rPr lang="en-US" sz="2800" dirty="0" smtClean="0"/>
              <a:t>And</a:t>
            </a:r>
          </a:p>
          <a:p>
            <a:pPr marR="0" eaLnBrk="1" hangingPunct="1"/>
            <a:r>
              <a:rPr lang="en-US" sz="2800" dirty="0" smtClean="0"/>
              <a:t>Responsibility</a:t>
            </a:r>
          </a:p>
          <a:p>
            <a:pPr marR="0" eaLnBrk="1" hangingPunct="1"/>
            <a:r>
              <a:rPr lang="en-US" sz="2800" dirty="0" smtClean="0"/>
              <a:t>Education</a:t>
            </a:r>
          </a:p>
        </p:txBody>
      </p:sp>
      <p:sp>
        <p:nvSpPr>
          <p:cNvPr id="2" name="TextBox 1"/>
          <p:cNvSpPr txBox="1"/>
          <p:nvPr/>
        </p:nvSpPr>
        <p:spPr>
          <a:xfrm>
            <a:off x="914400" y="5410200"/>
            <a:ext cx="7010400" cy="461665"/>
          </a:xfrm>
          <a:prstGeom prst="rect">
            <a:avLst/>
          </a:prstGeom>
          <a:noFill/>
        </p:spPr>
        <p:txBody>
          <a:bodyPr wrap="square" rtlCol="0">
            <a:spAutoFit/>
          </a:bodyPr>
          <a:lstStyle/>
          <a:p>
            <a:pPr algn="ctr"/>
            <a:r>
              <a:rPr lang="en-US" sz="2400" dirty="0" smtClean="0"/>
              <a:t>Abstinence Quiz</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pPr eaLnBrk="1" fontAlgn="auto" hangingPunct="1">
              <a:spcAft>
                <a:spcPts val="0"/>
              </a:spcAft>
              <a:defRPr/>
            </a:pPr>
            <a:r>
              <a:rPr lang="en-US" b="1" u="sng" dirty="0" smtClean="0">
                <a:effectLst>
                  <a:outerShdw blurRad="38100" dist="38100" dir="2700000" algn="tl">
                    <a:srgbClr val="FFFFFF"/>
                  </a:outerShdw>
                </a:effectLst>
              </a:rPr>
              <a:t>ABSTINENCE?</a:t>
            </a:r>
          </a:p>
        </p:txBody>
      </p:sp>
      <p:sp>
        <p:nvSpPr>
          <p:cNvPr id="15363" name="Rectangle 3"/>
          <p:cNvSpPr>
            <a:spLocks noGrp="1" noChangeArrowheads="1"/>
          </p:cNvSpPr>
          <p:nvPr>
            <p:ph idx="1"/>
          </p:nvPr>
        </p:nvSpPr>
        <p:spPr/>
        <p:txBody>
          <a:bodyPr/>
          <a:lstStyle/>
          <a:p>
            <a:pPr eaLnBrk="1" hangingPunct="1">
              <a:buFontTx/>
              <a:buNone/>
            </a:pPr>
            <a:endParaRPr lang="en-US" dirty="0" smtClean="0"/>
          </a:p>
          <a:p>
            <a:pPr eaLnBrk="1" hangingPunct="1">
              <a:buFontTx/>
              <a:buNone/>
            </a:pPr>
            <a:endParaRPr lang="en-US" dirty="0" smtClean="0"/>
          </a:p>
          <a:p>
            <a:pPr algn="ctr" eaLnBrk="1" hangingPunct="1">
              <a:buFontTx/>
              <a:buNone/>
            </a:pPr>
            <a:r>
              <a:rPr lang="en-US" sz="8000" b="1" dirty="0" smtClean="0"/>
              <a:t>HUGGING</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eaLnBrk="1" fontAlgn="auto" hangingPunct="1">
              <a:spcAft>
                <a:spcPts val="0"/>
              </a:spcAft>
              <a:defRPr/>
            </a:pPr>
            <a:r>
              <a:rPr lang="en-US" b="1" u="sng" dirty="0" smtClean="0">
                <a:effectLst>
                  <a:outerShdw blurRad="38100" dist="38100" dir="2700000" algn="tl">
                    <a:srgbClr val="FFFFFF"/>
                  </a:outerShdw>
                </a:effectLst>
              </a:rPr>
              <a:t>ABSTINENCE?</a:t>
            </a:r>
          </a:p>
        </p:txBody>
      </p:sp>
      <p:sp>
        <p:nvSpPr>
          <p:cNvPr id="17411" name="Rectangle 3"/>
          <p:cNvSpPr>
            <a:spLocks noGrp="1" noChangeArrowheads="1"/>
          </p:cNvSpPr>
          <p:nvPr>
            <p:ph idx="1"/>
          </p:nvPr>
        </p:nvSpPr>
        <p:spPr/>
        <p:txBody>
          <a:bodyPr/>
          <a:lstStyle/>
          <a:p>
            <a:pPr eaLnBrk="1" hangingPunct="1">
              <a:buFontTx/>
              <a:buNone/>
            </a:pPr>
            <a:endParaRPr lang="en-US" dirty="0" smtClean="0"/>
          </a:p>
          <a:p>
            <a:pPr eaLnBrk="1" hangingPunct="1">
              <a:buFontTx/>
              <a:buNone/>
            </a:pPr>
            <a:endParaRPr lang="en-US" sz="1800" dirty="0" smtClean="0"/>
          </a:p>
          <a:p>
            <a:pPr algn="ctr" eaLnBrk="1" hangingPunct="1">
              <a:buFontTx/>
              <a:buNone/>
            </a:pPr>
            <a:r>
              <a:rPr lang="en-US" sz="8000" b="1" dirty="0" smtClean="0"/>
              <a:t>Massage</a:t>
            </a:r>
          </a:p>
          <a:p>
            <a:pPr algn="ctr" eaLnBrk="1" hangingPunct="1">
              <a:buFontTx/>
              <a:buNone/>
            </a:pPr>
            <a:r>
              <a:rPr lang="en-US" sz="3600" b="1" dirty="0" smtClean="0"/>
              <a:t>Clothing 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fontAlgn="auto" hangingPunct="1">
              <a:spcAft>
                <a:spcPts val="0"/>
              </a:spcAft>
              <a:defRPr/>
            </a:pPr>
            <a:r>
              <a:rPr lang="en-US" b="1" u="sng" dirty="0" smtClean="0">
                <a:effectLst>
                  <a:outerShdw blurRad="38100" dist="38100" dir="2700000" algn="tl">
                    <a:srgbClr val="FFFFFF"/>
                  </a:outerShdw>
                </a:effectLst>
              </a:rPr>
              <a:t>ABSTINENCE?</a:t>
            </a:r>
          </a:p>
        </p:txBody>
      </p:sp>
      <p:sp>
        <p:nvSpPr>
          <p:cNvPr id="18435" name="Rectangle 3"/>
          <p:cNvSpPr>
            <a:spLocks noGrp="1" noChangeArrowheads="1"/>
          </p:cNvSpPr>
          <p:nvPr>
            <p:ph idx="1"/>
          </p:nvPr>
        </p:nvSpPr>
        <p:spPr>
          <a:xfrm>
            <a:off x="429491" y="1867723"/>
            <a:ext cx="8229600" cy="4389437"/>
          </a:xfrm>
        </p:spPr>
        <p:txBody>
          <a:bodyPr/>
          <a:lstStyle/>
          <a:p>
            <a:pPr eaLnBrk="1" hangingPunct="1">
              <a:lnSpc>
                <a:spcPct val="90000"/>
              </a:lnSpc>
              <a:buFontTx/>
              <a:buNone/>
            </a:pPr>
            <a:endParaRPr lang="en-US" dirty="0" smtClean="0"/>
          </a:p>
          <a:p>
            <a:pPr algn="ctr" eaLnBrk="1" hangingPunct="1">
              <a:lnSpc>
                <a:spcPct val="90000"/>
              </a:lnSpc>
              <a:buFontTx/>
              <a:buNone/>
            </a:pPr>
            <a:r>
              <a:rPr lang="en-US" sz="8000" b="1" dirty="0" smtClean="0"/>
              <a:t>Talking Dirty</a:t>
            </a:r>
          </a:p>
          <a:p>
            <a:pPr algn="ctr" eaLnBrk="1" hangingPunct="1">
              <a:lnSpc>
                <a:spcPct val="90000"/>
              </a:lnSpc>
              <a:buFontTx/>
              <a:buNone/>
            </a:pPr>
            <a:r>
              <a:rPr lang="en-US" sz="8000" b="1" dirty="0" smtClean="0"/>
              <a:t>Sexting</a:t>
            </a:r>
          </a:p>
        </p:txBody>
      </p:sp>
      <p:sp>
        <p:nvSpPr>
          <p:cNvPr id="5" name="TextBox 4"/>
          <p:cNvSpPr txBox="1"/>
          <p:nvPr/>
        </p:nvSpPr>
        <p:spPr>
          <a:xfrm>
            <a:off x="152400" y="5017775"/>
            <a:ext cx="8998527" cy="1754326"/>
          </a:xfrm>
          <a:prstGeom prst="rect">
            <a:avLst/>
          </a:prstGeom>
          <a:noFill/>
        </p:spPr>
        <p:txBody>
          <a:bodyPr wrap="square" rtlCol="0">
            <a:spAutoFit/>
          </a:bodyPr>
          <a:lstStyle/>
          <a:p>
            <a:r>
              <a:rPr lang="en-US" dirty="0"/>
              <a:t>In 2011, Nevada made it a crime for children (those younger than 18) to possess, transmit, or distribute sexual images of themselves or other children</a:t>
            </a:r>
            <a:r>
              <a:rPr lang="en-US" dirty="0" smtClean="0"/>
              <a:t>. </a:t>
            </a:r>
            <a:r>
              <a:rPr lang="en-US" dirty="0"/>
              <a:t>In addition to criminal charges and punishment, sexting can have many other unpleasant consequences. Social media sites, email, and instant messaging mean that photos can quickly be made public without a thought to long-term consequences.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pPr eaLnBrk="1" fontAlgn="auto" hangingPunct="1">
              <a:spcAft>
                <a:spcPts val="0"/>
              </a:spcAft>
              <a:defRPr/>
            </a:pPr>
            <a:r>
              <a:rPr lang="en-US" b="1" u="sng" dirty="0" smtClean="0">
                <a:effectLst>
                  <a:outerShdw blurRad="38100" dist="38100" dir="2700000" algn="tl">
                    <a:srgbClr val="FFFFFF"/>
                  </a:outerShdw>
                </a:effectLst>
              </a:rPr>
              <a:t>ABSTINENCE?</a:t>
            </a:r>
          </a:p>
        </p:txBody>
      </p:sp>
      <p:sp>
        <p:nvSpPr>
          <p:cNvPr id="19459" name="Rectangle 3"/>
          <p:cNvSpPr>
            <a:spLocks noGrp="1" noChangeArrowheads="1"/>
          </p:cNvSpPr>
          <p:nvPr>
            <p:ph idx="1"/>
          </p:nvPr>
        </p:nvSpPr>
        <p:spPr>
          <a:xfrm>
            <a:off x="685346" y="1732451"/>
            <a:ext cx="7765322" cy="3744836"/>
          </a:xfrm>
        </p:spPr>
        <p:txBody>
          <a:bodyPr>
            <a:normAutofit/>
          </a:bodyPr>
          <a:lstStyle/>
          <a:p>
            <a:pPr eaLnBrk="1" hangingPunct="1">
              <a:buFontTx/>
              <a:buNone/>
            </a:pPr>
            <a:endParaRPr lang="en-US" dirty="0" smtClean="0"/>
          </a:p>
          <a:p>
            <a:pPr algn="ctr" eaLnBrk="1" hangingPunct="1">
              <a:buFontTx/>
              <a:buNone/>
            </a:pPr>
            <a:r>
              <a:rPr lang="en-US" sz="8000" b="1" dirty="0" smtClean="0"/>
              <a:t>Cuddle with someone</a:t>
            </a:r>
          </a:p>
        </p:txBody>
      </p:sp>
      <p:sp>
        <p:nvSpPr>
          <p:cNvPr id="2" name="TextBox 1"/>
          <p:cNvSpPr txBox="1"/>
          <p:nvPr/>
        </p:nvSpPr>
        <p:spPr>
          <a:xfrm>
            <a:off x="685346" y="5202016"/>
            <a:ext cx="5331909" cy="400110"/>
          </a:xfrm>
          <a:prstGeom prst="rect">
            <a:avLst/>
          </a:prstGeom>
          <a:noFill/>
        </p:spPr>
        <p:txBody>
          <a:bodyPr wrap="none" rtlCol="0">
            <a:spAutoFit/>
          </a:bodyPr>
          <a:lstStyle/>
          <a:p>
            <a:r>
              <a:rPr lang="en-US" sz="2000" dirty="0" smtClean="0"/>
              <a:t>Clothed – could still be considered abstaining</a:t>
            </a:r>
            <a:endParaRPr lang="en-US" sz="2000" dirty="0"/>
          </a:p>
        </p:txBody>
      </p:sp>
      <p:sp>
        <p:nvSpPr>
          <p:cNvPr id="3" name="TextBox 2"/>
          <p:cNvSpPr txBox="1"/>
          <p:nvPr/>
        </p:nvSpPr>
        <p:spPr>
          <a:xfrm>
            <a:off x="410458" y="5715000"/>
            <a:ext cx="8315097" cy="400110"/>
          </a:xfrm>
          <a:prstGeom prst="rect">
            <a:avLst/>
          </a:prstGeom>
          <a:noFill/>
        </p:spPr>
        <p:txBody>
          <a:bodyPr wrap="none" rtlCol="0">
            <a:spAutoFit/>
          </a:bodyPr>
          <a:lstStyle/>
          <a:p>
            <a:r>
              <a:rPr lang="en-US" sz="2000" dirty="0" smtClean="0"/>
              <a:t>Without clothing – could still run risk of pregnancy or contraction of STIs</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a:bodyPr>
          <a:lstStyle/>
          <a:p>
            <a:pPr eaLnBrk="1" fontAlgn="auto" hangingPunct="1">
              <a:spcAft>
                <a:spcPts val="0"/>
              </a:spcAft>
              <a:defRPr/>
            </a:pPr>
            <a:r>
              <a:rPr lang="en-US" b="1" u="sng" dirty="0" smtClean="0">
                <a:effectLst>
                  <a:outerShdw blurRad="38100" dist="38100" dir="2700000" algn="tl">
                    <a:srgbClr val="FFFFFF"/>
                  </a:outerShdw>
                </a:effectLst>
              </a:rPr>
              <a:t>ABSTINENCE?</a:t>
            </a:r>
          </a:p>
        </p:txBody>
      </p:sp>
      <p:sp>
        <p:nvSpPr>
          <p:cNvPr id="20483" name="Rectangle 3"/>
          <p:cNvSpPr>
            <a:spLocks noGrp="1" noChangeArrowheads="1"/>
          </p:cNvSpPr>
          <p:nvPr>
            <p:ph idx="1"/>
          </p:nvPr>
        </p:nvSpPr>
        <p:spPr>
          <a:xfrm>
            <a:off x="381000" y="1732450"/>
            <a:ext cx="8382000" cy="4058751"/>
          </a:xfrm>
        </p:spPr>
        <p:txBody>
          <a:bodyPr>
            <a:normAutofit fontScale="92500" lnSpcReduction="10000"/>
          </a:bodyPr>
          <a:lstStyle/>
          <a:p>
            <a:pPr eaLnBrk="1" hangingPunct="1">
              <a:lnSpc>
                <a:spcPct val="90000"/>
              </a:lnSpc>
              <a:buFontTx/>
              <a:buNone/>
            </a:pPr>
            <a:endParaRPr lang="en-US" dirty="0" smtClean="0"/>
          </a:p>
          <a:p>
            <a:pPr algn="ctr" eaLnBrk="1" hangingPunct="1">
              <a:lnSpc>
                <a:spcPct val="90000"/>
              </a:lnSpc>
              <a:buFontTx/>
              <a:buNone/>
            </a:pPr>
            <a:r>
              <a:rPr lang="en-US" sz="7200" b="1" dirty="0" smtClean="0"/>
              <a:t>HAND TO GENITAL CONTACT</a:t>
            </a:r>
          </a:p>
          <a:p>
            <a:pPr algn="ctr" eaLnBrk="1" hangingPunct="1">
              <a:lnSpc>
                <a:spcPct val="90000"/>
              </a:lnSpc>
              <a:buFontTx/>
              <a:buNone/>
            </a:pPr>
            <a:r>
              <a:rPr lang="en-US" sz="5400" b="1" dirty="0" smtClean="0"/>
              <a:t> </a:t>
            </a:r>
            <a:endParaRPr lang="en-US" sz="3200" b="1" dirty="0" smtClean="0"/>
          </a:p>
          <a:p>
            <a:pPr algn="ctr" eaLnBrk="1" hangingPunct="1">
              <a:lnSpc>
                <a:spcPct val="90000"/>
              </a:lnSpc>
              <a:buFontTx/>
              <a:buNone/>
            </a:pPr>
            <a:endParaRPr lang="en-US" sz="8000" b="1" dirty="0" smtClean="0"/>
          </a:p>
          <a:p>
            <a:pPr algn="ctr" eaLnBrk="1" hangingPunct="1">
              <a:lnSpc>
                <a:spcPct val="90000"/>
              </a:lnSpc>
              <a:buFontTx/>
              <a:buNone/>
            </a:pPr>
            <a:endParaRPr lang="en-US" sz="8000" b="1" dirty="0" smtClean="0"/>
          </a:p>
        </p:txBody>
      </p:sp>
      <p:sp>
        <p:nvSpPr>
          <p:cNvPr id="2" name="TextBox 1"/>
          <p:cNvSpPr txBox="1"/>
          <p:nvPr/>
        </p:nvSpPr>
        <p:spPr>
          <a:xfrm>
            <a:off x="647700" y="5867400"/>
            <a:ext cx="7848600" cy="1015663"/>
          </a:xfrm>
          <a:prstGeom prst="rect">
            <a:avLst/>
          </a:prstGeom>
          <a:noFill/>
        </p:spPr>
        <p:txBody>
          <a:bodyPr wrap="square" rtlCol="0">
            <a:spAutoFit/>
          </a:bodyPr>
          <a:lstStyle/>
          <a:p>
            <a:r>
              <a:rPr lang="en-US" sz="2000" dirty="0" smtClean="0"/>
              <a:t>Questionable – Remember seminal fluids and semen on hands can cause pregnancy if they come in come in contact with labia. Also runs the risk of STIs.</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pPr eaLnBrk="1" fontAlgn="auto" hangingPunct="1">
              <a:spcAft>
                <a:spcPts val="0"/>
              </a:spcAft>
              <a:defRPr/>
            </a:pPr>
            <a:r>
              <a:rPr lang="en-US" b="1" u="sng" dirty="0" smtClean="0">
                <a:effectLst>
                  <a:outerShdw blurRad="38100" dist="38100" dir="2700000" algn="tl">
                    <a:srgbClr val="FFFFFF"/>
                  </a:outerShdw>
                </a:effectLst>
              </a:rPr>
              <a:t>ABSTINENCE?</a:t>
            </a:r>
          </a:p>
        </p:txBody>
      </p:sp>
      <p:sp>
        <p:nvSpPr>
          <p:cNvPr id="22531" name="Rectangle 3"/>
          <p:cNvSpPr>
            <a:spLocks noGrp="1" noChangeArrowheads="1"/>
          </p:cNvSpPr>
          <p:nvPr>
            <p:ph idx="1"/>
          </p:nvPr>
        </p:nvSpPr>
        <p:spPr/>
        <p:txBody>
          <a:bodyPr>
            <a:normAutofit/>
          </a:bodyPr>
          <a:lstStyle/>
          <a:p>
            <a:pPr eaLnBrk="1" hangingPunct="1">
              <a:lnSpc>
                <a:spcPct val="90000"/>
              </a:lnSpc>
              <a:buFontTx/>
              <a:buNone/>
            </a:pPr>
            <a:endParaRPr lang="en-US" dirty="0" smtClean="0"/>
          </a:p>
          <a:p>
            <a:pPr algn="ctr" eaLnBrk="1" hangingPunct="1">
              <a:lnSpc>
                <a:spcPct val="90000"/>
              </a:lnSpc>
              <a:buFontTx/>
              <a:buNone/>
            </a:pPr>
            <a:r>
              <a:rPr lang="en-US" sz="8000" b="1" dirty="0" smtClean="0"/>
              <a:t>Oral Sex Without Protection</a:t>
            </a:r>
          </a:p>
        </p:txBody>
      </p:sp>
      <p:sp>
        <p:nvSpPr>
          <p:cNvPr id="4" name="TextBox 3"/>
          <p:cNvSpPr txBox="1"/>
          <p:nvPr/>
        </p:nvSpPr>
        <p:spPr>
          <a:xfrm>
            <a:off x="647700" y="5867400"/>
            <a:ext cx="7848600" cy="707886"/>
          </a:xfrm>
          <a:prstGeom prst="rect">
            <a:avLst/>
          </a:prstGeom>
          <a:noFill/>
        </p:spPr>
        <p:txBody>
          <a:bodyPr wrap="square" rtlCol="0">
            <a:spAutoFit/>
          </a:bodyPr>
          <a:lstStyle/>
          <a:p>
            <a:r>
              <a:rPr lang="en-US" sz="2000" dirty="0"/>
              <a:t>Based on our working definition of “sex” this is not an example of abstinence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pPr eaLnBrk="1" fontAlgn="auto" hangingPunct="1">
              <a:spcAft>
                <a:spcPts val="0"/>
              </a:spcAft>
              <a:defRPr/>
            </a:pPr>
            <a:r>
              <a:rPr lang="en-US" b="1" u="sng" dirty="0" smtClean="0">
                <a:effectLst>
                  <a:outerShdw blurRad="38100" dist="38100" dir="2700000" algn="tl">
                    <a:srgbClr val="FFFFFF"/>
                  </a:outerShdw>
                </a:effectLst>
              </a:rPr>
              <a:t>ABSTINENCE?</a:t>
            </a:r>
          </a:p>
        </p:txBody>
      </p:sp>
      <p:sp>
        <p:nvSpPr>
          <p:cNvPr id="23555" name="Rectangle 3"/>
          <p:cNvSpPr>
            <a:spLocks noGrp="1" noChangeArrowheads="1"/>
          </p:cNvSpPr>
          <p:nvPr>
            <p:ph idx="1"/>
          </p:nvPr>
        </p:nvSpPr>
        <p:spPr>
          <a:xfrm>
            <a:off x="685346" y="1732451"/>
            <a:ext cx="7765322" cy="3830150"/>
          </a:xfrm>
        </p:spPr>
        <p:txBody>
          <a:bodyPr>
            <a:normAutofit lnSpcReduction="10000"/>
          </a:bodyPr>
          <a:lstStyle/>
          <a:p>
            <a:pPr eaLnBrk="1" hangingPunct="1">
              <a:lnSpc>
                <a:spcPct val="90000"/>
              </a:lnSpc>
              <a:buFontTx/>
              <a:buNone/>
            </a:pPr>
            <a:endParaRPr lang="en-US" sz="3600" b="1" dirty="0" smtClean="0"/>
          </a:p>
          <a:p>
            <a:pPr algn="ctr" eaLnBrk="1" hangingPunct="1">
              <a:lnSpc>
                <a:spcPct val="90000"/>
              </a:lnSpc>
              <a:buFontTx/>
              <a:buNone/>
            </a:pPr>
            <a:r>
              <a:rPr lang="en-US" sz="7200" b="1" dirty="0" smtClean="0"/>
              <a:t>Vaginal Intercourse With a Condom</a:t>
            </a:r>
          </a:p>
        </p:txBody>
      </p:sp>
      <p:sp>
        <p:nvSpPr>
          <p:cNvPr id="4" name="TextBox 3"/>
          <p:cNvSpPr txBox="1"/>
          <p:nvPr/>
        </p:nvSpPr>
        <p:spPr>
          <a:xfrm>
            <a:off x="647700" y="5867400"/>
            <a:ext cx="7848600" cy="707886"/>
          </a:xfrm>
          <a:prstGeom prst="rect">
            <a:avLst/>
          </a:prstGeom>
          <a:noFill/>
        </p:spPr>
        <p:txBody>
          <a:bodyPr wrap="square" rtlCol="0">
            <a:spAutoFit/>
          </a:bodyPr>
          <a:lstStyle/>
          <a:p>
            <a:r>
              <a:rPr lang="en-US" sz="2000" dirty="0"/>
              <a:t>Based on our working definition of “sex” this is not an example of abstinence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eaLnBrk="1" fontAlgn="auto" hangingPunct="1">
              <a:spcAft>
                <a:spcPts val="0"/>
              </a:spcAft>
              <a:defRPr/>
            </a:pPr>
            <a:r>
              <a:rPr lang="en-US" b="1" u="sng" dirty="0" smtClean="0">
                <a:effectLst>
                  <a:outerShdw blurRad="38100" dist="38100" dir="2700000" algn="tl">
                    <a:srgbClr val="FFFFFF"/>
                  </a:outerShdw>
                </a:effectLst>
              </a:rPr>
              <a:t>ABSTINENCE?</a:t>
            </a:r>
          </a:p>
        </p:txBody>
      </p:sp>
      <p:sp>
        <p:nvSpPr>
          <p:cNvPr id="16387" name="Rectangle 3"/>
          <p:cNvSpPr>
            <a:spLocks noGrp="1" noChangeArrowheads="1"/>
          </p:cNvSpPr>
          <p:nvPr>
            <p:ph idx="1"/>
          </p:nvPr>
        </p:nvSpPr>
        <p:spPr/>
        <p:txBody>
          <a:bodyPr>
            <a:normAutofit/>
          </a:bodyPr>
          <a:lstStyle/>
          <a:p>
            <a:pPr eaLnBrk="1" hangingPunct="1">
              <a:lnSpc>
                <a:spcPct val="90000"/>
              </a:lnSpc>
              <a:buFontTx/>
              <a:buNone/>
            </a:pPr>
            <a:endParaRPr lang="en-US" dirty="0" smtClean="0"/>
          </a:p>
          <a:p>
            <a:pPr eaLnBrk="1" hangingPunct="1">
              <a:lnSpc>
                <a:spcPct val="90000"/>
              </a:lnSpc>
              <a:buFontTx/>
              <a:buNone/>
            </a:pPr>
            <a:endParaRPr lang="en-US" sz="1000" dirty="0" smtClean="0"/>
          </a:p>
          <a:p>
            <a:pPr algn="ctr" eaLnBrk="1" hangingPunct="1">
              <a:lnSpc>
                <a:spcPct val="90000"/>
              </a:lnSpc>
              <a:buFontTx/>
              <a:buNone/>
            </a:pPr>
            <a:r>
              <a:rPr lang="en-US" sz="8000" b="1" dirty="0" smtClean="0"/>
              <a:t>French Kissing</a:t>
            </a:r>
          </a:p>
          <a:p>
            <a:pPr algn="ctr" eaLnBrk="1" hangingPunct="1">
              <a:lnSpc>
                <a:spcPct val="90000"/>
              </a:lnSpc>
              <a:buFontTx/>
              <a:buNone/>
            </a:pPr>
            <a:r>
              <a:rPr lang="en-US" sz="8000" b="1" dirty="0" smtClean="0"/>
              <a:t>Making Out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fontAlgn="auto" hangingPunct="1">
              <a:spcAft>
                <a:spcPts val="0"/>
              </a:spcAft>
              <a:defRPr/>
            </a:pPr>
            <a:r>
              <a:rPr lang="en-US" b="1" u="sng" dirty="0" smtClean="0">
                <a:effectLst>
                  <a:outerShdw blurRad="38100" dist="38100" dir="2700000" algn="tl">
                    <a:srgbClr val="FFFFFF"/>
                  </a:outerShdw>
                </a:effectLst>
              </a:rPr>
              <a:t>ABSTINENCE?</a:t>
            </a:r>
          </a:p>
        </p:txBody>
      </p:sp>
      <p:sp>
        <p:nvSpPr>
          <p:cNvPr id="24579" name="Rectangle 3"/>
          <p:cNvSpPr>
            <a:spLocks noGrp="1" noChangeArrowheads="1"/>
          </p:cNvSpPr>
          <p:nvPr>
            <p:ph idx="1"/>
          </p:nvPr>
        </p:nvSpPr>
        <p:spPr/>
        <p:txBody>
          <a:bodyPr>
            <a:normAutofit/>
          </a:bodyPr>
          <a:lstStyle/>
          <a:p>
            <a:pPr algn="ctr" eaLnBrk="1" hangingPunct="1">
              <a:lnSpc>
                <a:spcPct val="90000"/>
              </a:lnSpc>
              <a:buFontTx/>
              <a:buNone/>
            </a:pPr>
            <a:r>
              <a:rPr lang="en-US" sz="7200" b="1" dirty="0" smtClean="0"/>
              <a:t>Vaginal Intercourse Without a Condom</a:t>
            </a:r>
          </a:p>
        </p:txBody>
      </p:sp>
      <p:sp>
        <p:nvSpPr>
          <p:cNvPr id="4" name="TextBox 3"/>
          <p:cNvSpPr txBox="1"/>
          <p:nvPr/>
        </p:nvSpPr>
        <p:spPr>
          <a:xfrm>
            <a:off x="647700" y="5867400"/>
            <a:ext cx="7848600" cy="707886"/>
          </a:xfrm>
          <a:prstGeom prst="rect">
            <a:avLst/>
          </a:prstGeom>
          <a:noFill/>
        </p:spPr>
        <p:txBody>
          <a:bodyPr wrap="square" rtlCol="0">
            <a:spAutoFit/>
          </a:bodyPr>
          <a:lstStyle/>
          <a:p>
            <a:r>
              <a:rPr lang="en-US" sz="2000" dirty="0"/>
              <a:t>Based on our working definition of “sex” this is not an example of </a:t>
            </a:r>
            <a:r>
              <a:rPr lang="en-US" sz="2000" dirty="0" smtClean="0"/>
              <a:t>abstinence</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pPr eaLnBrk="1" fontAlgn="auto" hangingPunct="1">
              <a:spcAft>
                <a:spcPts val="0"/>
              </a:spcAft>
              <a:defRPr/>
            </a:pPr>
            <a:r>
              <a:rPr lang="en-US" b="1" u="sng" dirty="0" smtClean="0">
                <a:effectLst>
                  <a:outerShdw blurRad="38100" dist="38100" dir="2700000" algn="tl">
                    <a:srgbClr val="FFFFFF"/>
                  </a:outerShdw>
                </a:effectLst>
              </a:rPr>
              <a:t>ABSTINENCE?</a:t>
            </a:r>
          </a:p>
        </p:txBody>
      </p:sp>
      <p:sp>
        <p:nvSpPr>
          <p:cNvPr id="25603" name="Rectangle 3"/>
          <p:cNvSpPr>
            <a:spLocks noGrp="1" noChangeArrowheads="1"/>
          </p:cNvSpPr>
          <p:nvPr>
            <p:ph idx="1"/>
          </p:nvPr>
        </p:nvSpPr>
        <p:spPr/>
        <p:txBody>
          <a:bodyPr/>
          <a:lstStyle/>
          <a:p>
            <a:pPr eaLnBrk="1" hangingPunct="1">
              <a:buFontTx/>
              <a:buNone/>
            </a:pPr>
            <a:endParaRPr lang="en-US" dirty="0" smtClean="0"/>
          </a:p>
          <a:p>
            <a:pPr eaLnBrk="1" hangingPunct="1">
              <a:buFontTx/>
              <a:buNone/>
            </a:pPr>
            <a:endParaRPr lang="en-US" dirty="0" smtClean="0"/>
          </a:p>
          <a:p>
            <a:pPr eaLnBrk="1" hangingPunct="1">
              <a:buFontTx/>
              <a:buNone/>
            </a:pPr>
            <a:endParaRPr lang="en-US" sz="1000" dirty="0" smtClean="0"/>
          </a:p>
          <a:p>
            <a:pPr algn="ctr" eaLnBrk="1" hangingPunct="1">
              <a:buFontTx/>
              <a:buNone/>
            </a:pPr>
            <a:r>
              <a:rPr lang="en-US" sz="8000" b="1" dirty="0" smtClean="0"/>
              <a:t>ANAL SEX</a:t>
            </a:r>
          </a:p>
        </p:txBody>
      </p:sp>
      <p:sp>
        <p:nvSpPr>
          <p:cNvPr id="4" name="TextBox 3"/>
          <p:cNvSpPr txBox="1"/>
          <p:nvPr/>
        </p:nvSpPr>
        <p:spPr>
          <a:xfrm>
            <a:off x="647700" y="5867400"/>
            <a:ext cx="7848600" cy="707886"/>
          </a:xfrm>
          <a:prstGeom prst="rect">
            <a:avLst/>
          </a:prstGeom>
          <a:noFill/>
        </p:spPr>
        <p:txBody>
          <a:bodyPr wrap="square" rtlCol="0">
            <a:spAutoFit/>
          </a:bodyPr>
          <a:lstStyle/>
          <a:p>
            <a:r>
              <a:rPr lang="en-US" sz="2000" dirty="0"/>
              <a:t>Based on our working definition of “sex” this is not an example of abstinence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479714"/>
            <a:ext cx="8229600" cy="857250"/>
          </a:xfrm>
        </p:spPr>
        <p:txBody>
          <a:bodyPr>
            <a:normAutofit/>
          </a:bodyPr>
          <a:lstStyle/>
          <a:p>
            <a:pPr eaLnBrk="1" fontAlgn="auto" hangingPunct="1">
              <a:spcAft>
                <a:spcPts val="0"/>
              </a:spcAft>
              <a:defRPr/>
            </a:pPr>
            <a:r>
              <a:rPr lang="en-US" b="1" u="sng" dirty="0" smtClean="0">
                <a:effectLst>
                  <a:outerShdw blurRad="38100" dist="38100" dir="2700000" algn="tl">
                    <a:srgbClr val="FFFFFF"/>
                  </a:outerShdw>
                </a:effectLst>
              </a:rPr>
              <a:t>ABSTINENCE (WCSD definition)</a:t>
            </a:r>
          </a:p>
        </p:txBody>
      </p:sp>
      <p:sp>
        <p:nvSpPr>
          <p:cNvPr id="3075" name="Rectangle 3"/>
          <p:cNvSpPr>
            <a:spLocks noGrp="1" noChangeArrowheads="1"/>
          </p:cNvSpPr>
          <p:nvPr>
            <p:ph idx="1"/>
          </p:nvPr>
        </p:nvSpPr>
        <p:spPr>
          <a:xfrm>
            <a:off x="0" y="1371600"/>
            <a:ext cx="9144000" cy="5486400"/>
          </a:xfrm>
        </p:spPr>
        <p:txBody>
          <a:bodyPr/>
          <a:lstStyle/>
          <a:p>
            <a:pPr eaLnBrk="1" hangingPunct="1">
              <a:buFont typeface="Wingdings 2" pitchFamily="18" charset="2"/>
              <a:buNone/>
            </a:pPr>
            <a:endParaRPr lang="en-US" dirty="0" smtClean="0"/>
          </a:p>
          <a:p>
            <a:r>
              <a:rPr lang="en-US" sz="3200" b="1" i="1" dirty="0"/>
              <a:t>Sexual abstinence </a:t>
            </a:r>
            <a:r>
              <a:rPr lang="en-US" sz="3200" i="1" dirty="0"/>
              <a:t>is defined as refraining from all forms of sexual activity and genital contact such as vaginal, oral and anal sex. An abstinent person is someone who has either never had sex or someone </a:t>
            </a:r>
            <a:r>
              <a:rPr lang="en-US" sz="3200" i="1" dirty="0" smtClean="0"/>
              <a:t>who's </a:t>
            </a:r>
            <a:r>
              <a:rPr lang="en-US" sz="3200" i="1" dirty="0"/>
              <a:t>had sex but who has decided not to continue having sex for a period of time. Abstinence is the only 100% effective way to prevent HIV, other sexually </a:t>
            </a:r>
            <a:r>
              <a:rPr lang="en-US" sz="3200" i="1" dirty="0" smtClean="0"/>
              <a:t>transmitted </a:t>
            </a:r>
            <a:r>
              <a:rPr lang="en-US" sz="3200" i="1" dirty="0"/>
              <a:t>diseases or infections and pregnancy. </a:t>
            </a:r>
            <a:endParaRPr lang="en-US" sz="3200" dirty="0"/>
          </a:p>
          <a:p>
            <a:pPr eaLnBrk="1" hangingPunct="1"/>
            <a:endParaRPr lang="en-US" sz="1200" dirty="0" smtClean="0"/>
          </a:p>
          <a:p>
            <a:pPr lvl="1" eaLnBrk="1" hangingPunct="1"/>
            <a:r>
              <a:rPr lang="en-US" dirty="0" smtClean="0"/>
              <a:t>SEX – when a a person’s genitals touch another person’s genitals, mouth or anus.</a:t>
            </a:r>
          </a:p>
          <a:p>
            <a:pPr eaLnBrk="1" hangingPunct="1"/>
            <a:endParaRPr lang="en-US" sz="1200" dirty="0" smtClean="0"/>
          </a:p>
          <a:p>
            <a:pPr eaLnBrk="1" hangingPunct="1"/>
            <a:endParaRPr lang="en-US" dirty="0" smtClean="0"/>
          </a:p>
          <a:p>
            <a:pPr marL="0" indent="0" eaLnBrk="1" hangingPunct="1">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normAutofit fontScale="90000"/>
          </a:bodyPr>
          <a:lstStyle/>
          <a:p>
            <a:pPr algn="ctr" eaLnBrk="1" fontAlgn="auto" hangingPunct="1">
              <a:spcAft>
                <a:spcPts val="0"/>
              </a:spcAft>
              <a:defRPr/>
            </a:pPr>
            <a:r>
              <a:rPr lang="en-US" dirty="0" smtClean="0"/>
              <a:t/>
            </a:r>
            <a:br>
              <a:rPr lang="en-US" dirty="0" smtClean="0"/>
            </a:br>
            <a:r>
              <a:rPr lang="en-US" dirty="0" smtClean="0"/>
              <a:t/>
            </a:r>
            <a:br>
              <a:rPr lang="en-US" dirty="0" smtClean="0"/>
            </a:br>
            <a:r>
              <a:rPr lang="en-US" dirty="0" smtClean="0"/>
              <a:t/>
            </a:r>
            <a:br>
              <a:rPr lang="en-US" dirty="0" smtClean="0"/>
            </a:br>
            <a:r>
              <a:rPr lang="en-US" sz="4900" dirty="0" smtClean="0"/>
              <a:t>Are you ready to have sex?</a:t>
            </a: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p:txBody>
      </p:sp>
      <p:sp>
        <p:nvSpPr>
          <p:cNvPr id="25603" name="Content Placeholder 2"/>
          <p:cNvSpPr>
            <a:spLocks noGrp="1"/>
          </p:cNvSpPr>
          <p:nvPr>
            <p:ph idx="1"/>
          </p:nvPr>
        </p:nvSpPr>
        <p:spPr>
          <a:xfrm>
            <a:off x="457200" y="1143000"/>
            <a:ext cx="8229600" cy="5105400"/>
          </a:xfrm>
        </p:spPr>
        <p:txBody>
          <a:bodyPr>
            <a:noAutofit/>
          </a:bodyPr>
          <a:lstStyle/>
          <a:p>
            <a:pPr eaLnBrk="1" fontAlgn="auto" hangingPunct="1">
              <a:spcAft>
                <a:spcPts val="0"/>
              </a:spcAft>
              <a:buClr>
                <a:schemeClr val="accent3"/>
              </a:buClr>
              <a:defRPr/>
            </a:pPr>
            <a:r>
              <a:rPr lang="en-US" sz="2400" dirty="0" smtClean="0"/>
              <a:t>What is your motivation?  </a:t>
            </a:r>
          </a:p>
          <a:p>
            <a:pPr lvl="1" eaLnBrk="1" fontAlgn="auto" hangingPunct="1">
              <a:spcAft>
                <a:spcPts val="0"/>
              </a:spcAft>
              <a:buClr>
                <a:schemeClr val="accent3"/>
              </a:buClr>
              <a:defRPr/>
            </a:pPr>
            <a:r>
              <a:rPr lang="en-US" dirty="0" smtClean="0"/>
              <a:t>Love?</a:t>
            </a:r>
          </a:p>
          <a:p>
            <a:pPr lvl="1" eaLnBrk="1" fontAlgn="auto" hangingPunct="1">
              <a:spcAft>
                <a:spcPts val="0"/>
              </a:spcAft>
              <a:buClr>
                <a:schemeClr val="accent3"/>
              </a:buClr>
              <a:defRPr/>
            </a:pPr>
            <a:r>
              <a:rPr lang="en-US" dirty="0" smtClean="0"/>
              <a:t>Commitment?</a:t>
            </a:r>
          </a:p>
          <a:p>
            <a:pPr lvl="1" eaLnBrk="1" fontAlgn="auto" hangingPunct="1">
              <a:spcAft>
                <a:spcPts val="0"/>
              </a:spcAft>
              <a:buClr>
                <a:schemeClr val="accent3"/>
              </a:buClr>
              <a:defRPr/>
            </a:pPr>
            <a:r>
              <a:rPr lang="en-US" dirty="0" smtClean="0"/>
              <a:t>Or? </a:t>
            </a:r>
          </a:p>
          <a:p>
            <a:pPr marL="0" indent="0">
              <a:spcAft>
                <a:spcPts val="0"/>
              </a:spcAft>
              <a:buClr>
                <a:schemeClr val="accent3"/>
              </a:buClr>
              <a:buNone/>
              <a:defRPr/>
            </a:pPr>
            <a:r>
              <a:rPr lang="en-US" sz="2400" dirty="0"/>
              <a:t>Have you considered how it will change the relationship?</a:t>
            </a:r>
          </a:p>
          <a:p>
            <a:pPr marL="0" indent="0">
              <a:spcAft>
                <a:spcPts val="0"/>
              </a:spcAft>
              <a:buClr>
                <a:schemeClr val="accent3"/>
              </a:buClr>
              <a:buNone/>
              <a:defRPr/>
            </a:pPr>
            <a:r>
              <a:rPr lang="en-US" sz="2400" dirty="0" smtClean="0"/>
              <a:t>Have you considered your values and beliefs?</a:t>
            </a:r>
          </a:p>
          <a:p>
            <a:pPr marL="0" indent="0">
              <a:spcAft>
                <a:spcPts val="0"/>
              </a:spcAft>
              <a:buClr>
                <a:schemeClr val="accent3"/>
              </a:buClr>
              <a:buNone/>
              <a:defRPr/>
            </a:pPr>
            <a:r>
              <a:rPr lang="en-US" sz="2400" dirty="0" smtClean="0"/>
              <a:t>Have you talked about birth control?</a:t>
            </a:r>
          </a:p>
          <a:p>
            <a:pPr marL="0" indent="0">
              <a:spcAft>
                <a:spcPts val="0"/>
              </a:spcAft>
              <a:buClr>
                <a:schemeClr val="accent3"/>
              </a:buClr>
              <a:buNone/>
              <a:defRPr/>
            </a:pPr>
            <a:r>
              <a:rPr lang="en-US" sz="2400" dirty="0" smtClean="0"/>
              <a:t>Do you know everything to prevent pregnancy and STIs?</a:t>
            </a:r>
          </a:p>
          <a:p>
            <a:pPr marL="0" indent="0">
              <a:spcAft>
                <a:spcPts val="0"/>
              </a:spcAft>
              <a:buClr>
                <a:schemeClr val="accent3"/>
              </a:buClr>
              <a:buNone/>
              <a:defRPr/>
            </a:pPr>
            <a:r>
              <a:rPr lang="en-US" sz="2400" dirty="0" smtClean="0"/>
              <a:t>Have you talked to your partner about their sexual history?</a:t>
            </a:r>
          </a:p>
          <a:p>
            <a:pPr marL="0" indent="0">
              <a:spcAft>
                <a:spcPts val="0"/>
              </a:spcAft>
              <a:buClr>
                <a:schemeClr val="accent3"/>
              </a:buClr>
              <a:buNone/>
              <a:defRPr/>
            </a:pPr>
            <a:r>
              <a:rPr lang="en-US" sz="2400" b="1" dirty="0" smtClean="0"/>
              <a:t>ARE YOU WILLING TO ACCEPT ALL THE CONSEQUENCES?</a:t>
            </a:r>
          </a:p>
          <a:p>
            <a:pPr marL="0" indent="0">
              <a:spcAft>
                <a:spcPts val="0"/>
              </a:spcAft>
              <a:buClr>
                <a:schemeClr val="accent3"/>
              </a:buClr>
              <a:buNone/>
              <a:defRPr/>
            </a:pPr>
            <a:endParaRPr lang="en-US" sz="2400" b="1" dirty="0" smtClean="0"/>
          </a:p>
          <a:p>
            <a:pPr marL="0" indent="0">
              <a:spcAft>
                <a:spcPts val="0"/>
              </a:spcAft>
              <a:buClr>
                <a:schemeClr val="accent3"/>
              </a:buClr>
              <a:buNone/>
              <a:defRPr/>
            </a:pPr>
            <a:r>
              <a:rPr lang="en-US" sz="2400" b="1" dirty="0" smtClean="0"/>
              <a:t>And If you aren’t comfortable talking to your partner about sex, you’re probably NOT ready to have sex.</a:t>
            </a:r>
          </a:p>
          <a:p>
            <a:pPr marL="0" indent="0">
              <a:spcAft>
                <a:spcPts val="0"/>
              </a:spcAft>
              <a:buClr>
                <a:schemeClr val="accent3"/>
              </a:buClr>
              <a:buNone/>
              <a:defRPr/>
            </a:pP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56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560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560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560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560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560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2560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b="1" u="sng" dirty="0" smtClean="0">
                <a:effectLst>
                  <a:outerShdw blurRad="38100" dist="38100" dir="2700000" algn="tl">
                    <a:srgbClr val="FFFFFF"/>
                  </a:outerShdw>
                </a:effectLst>
              </a:rPr>
              <a:t>NV ABSTINENCE </a:t>
            </a:r>
            <a:r>
              <a:rPr lang="en-US" b="1" u="sng" dirty="0">
                <a:effectLst>
                  <a:outerShdw blurRad="38100" dist="38100" dir="2700000" algn="tl">
                    <a:srgbClr val="FFFFFF"/>
                  </a:outerShdw>
                </a:effectLst>
              </a:rPr>
              <a:t>DATA </a:t>
            </a:r>
            <a:br>
              <a:rPr lang="en-US" b="1" u="sng" dirty="0">
                <a:effectLst>
                  <a:outerShdw blurRad="38100" dist="38100" dir="2700000" algn="tl">
                    <a:srgbClr val="FFFFFF"/>
                  </a:outerShdw>
                </a:effectLst>
              </a:rPr>
            </a:br>
            <a:r>
              <a:rPr lang="en-US" sz="3100" dirty="0" smtClean="0">
                <a:effectLst>
                  <a:outerShdw blurRad="38100" dist="38100" dir="2700000" algn="tl">
                    <a:srgbClr val="FFFFFF"/>
                  </a:outerShdw>
                </a:effectLst>
              </a:rPr>
              <a:t>CDCs </a:t>
            </a:r>
            <a:r>
              <a:rPr lang="en-US" sz="3100" dirty="0">
                <a:effectLst>
                  <a:outerShdw blurRad="38100" dist="38100" dir="2700000" algn="tl">
                    <a:srgbClr val="FFFFFF"/>
                  </a:outerShdw>
                </a:effectLst>
              </a:rPr>
              <a:t>2017 Youth Behavior Risk </a:t>
            </a:r>
            <a:r>
              <a:rPr lang="en-US" sz="3100" dirty="0" smtClean="0">
                <a:effectLst>
                  <a:outerShdw blurRad="38100" dist="38100" dir="2700000" algn="tl">
                    <a:srgbClr val="FFFFFF"/>
                  </a:outerShdw>
                </a:effectLst>
              </a:rPr>
              <a:t>Survey</a:t>
            </a:r>
            <a:endParaRPr lang="en-US" dirty="0"/>
          </a:p>
        </p:txBody>
      </p:sp>
      <p:sp>
        <p:nvSpPr>
          <p:cNvPr id="8" name="Content Placeholder 7"/>
          <p:cNvSpPr>
            <a:spLocks noGrp="1"/>
          </p:cNvSpPr>
          <p:nvPr>
            <p:ph idx="1"/>
          </p:nvPr>
        </p:nvSpPr>
        <p:spPr>
          <a:xfrm>
            <a:off x="685346" y="2242066"/>
            <a:ext cx="7765322" cy="4058751"/>
          </a:xfrm>
        </p:spPr>
        <p:txBody>
          <a:bodyPr/>
          <a:lstStyle/>
          <a:p>
            <a:r>
              <a:rPr lang="en-US" b="1" dirty="0"/>
              <a:t>64% </a:t>
            </a:r>
            <a:r>
              <a:rPr lang="en-US" dirty="0"/>
              <a:t>of students in grades 9-12 in 2017 reported that they never had sex. </a:t>
            </a:r>
          </a:p>
          <a:p>
            <a:pPr lvl="1"/>
            <a:r>
              <a:rPr lang="en-US" dirty="0"/>
              <a:t>64% females, 63% males</a:t>
            </a:r>
          </a:p>
          <a:p>
            <a:r>
              <a:rPr lang="en-US" b="1" dirty="0"/>
              <a:t>26% </a:t>
            </a:r>
            <a:r>
              <a:rPr lang="en-US" dirty="0"/>
              <a:t>were sexually active in the three months prior</a:t>
            </a:r>
          </a:p>
          <a:p>
            <a:pPr lvl="1"/>
            <a:r>
              <a:rPr lang="en-US" dirty="0"/>
              <a:t>27% females, 25% males</a:t>
            </a:r>
          </a:p>
          <a:p>
            <a:r>
              <a:rPr lang="en-US" b="1" dirty="0"/>
              <a:t>19% </a:t>
            </a:r>
            <a:r>
              <a:rPr lang="en-US" dirty="0"/>
              <a:t>of those sexually active did not use contraception during last sexual intercourse</a:t>
            </a:r>
          </a:p>
          <a:p>
            <a:pPr lvl="1"/>
            <a:r>
              <a:rPr lang="en-US" dirty="0"/>
              <a:t>21. % females, 17% males</a:t>
            </a:r>
          </a:p>
          <a:p>
            <a:pPr>
              <a:buNone/>
            </a:pPr>
            <a:r>
              <a:rPr lang="en-US" dirty="0"/>
              <a:t/>
            </a:r>
            <a:br>
              <a:rPr lang="en-US" dirty="0"/>
            </a:br>
            <a:endParaRPr lang="en-US" dirty="0"/>
          </a:p>
          <a:p>
            <a:endParaRPr lang="en-US" dirty="0"/>
          </a:p>
        </p:txBody>
      </p:sp>
      <p:sp>
        <p:nvSpPr>
          <p:cNvPr id="9" name="TextBox 8"/>
          <p:cNvSpPr txBox="1"/>
          <p:nvPr/>
        </p:nvSpPr>
        <p:spPr>
          <a:xfrm>
            <a:off x="685346" y="6116151"/>
            <a:ext cx="7849054" cy="369332"/>
          </a:xfrm>
          <a:prstGeom prst="rect">
            <a:avLst/>
          </a:prstGeom>
          <a:noFill/>
        </p:spPr>
        <p:txBody>
          <a:bodyPr wrap="square" rtlCol="0">
            <a:spAutoFit/>
          </a:bodyPr>
          <a:lstStyle/>
          <a:p>
            <a:r>
              <a:rPr lang="en-US"/>
              <a:t>https://www.cdc.gov/healthyyouth/data/yrbs/results.htm</a:t>
            </a:r>
            <a:endParaRPr lang="en-US" dirty="0"/>
          </a:p>
        </p:txBody>
      </p:sp>
    </p:spTree>
    <p:extLst>
      <p:ext uri="{BB962C8B-B14F-4D97-AF65-F5344CB8AC3E}">
        <p14:creationId xmlns:p14="http://schemas.microsoft.com/office/powerpoint/2010/main" val="721626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346" y="609600"/>
            <a:ext cx="7765322" cy="1447800"/>
          </a:xfrm>
        </p:spPr>
        <p:txBody>
          <a:bodyPr>
            <a:normAutofit/>
          </a:bodyPr>
          <a:lstStyle/>
          <a:p>
            <a:pPr eaLnBrk="1" fontAlgn="auto" hangingPunct="1">
              <a:spcAft>
                <a:spcPts val="0"/>
              </a:spcAft>
              <a:defRPr/>
            </a:pPr>
            <a:r>
              <a:rPr lang="en-US" sz="6000" b="1" u="sng" dirty="0" smtClean="0">
                <a:effectLst>
                  <a:outerShdw blurRad="38100" dist="38100" dir="2700000" algn="tl">
                    <a:srgbClr val="FFFFFF"/>
                  </a:outerShdw>
                </a:effectLst>
              </a:rPr>
              <a:t>ABSTINENCE?</a:t>
            </a:r>
          </a:p>
        </p:txBody>
      </p:sp>
      <p:sp>
        <p:nvSpPr>
          <p:cNvPr id="10243" name="Rectangle 3"/>
          <p:cNvSpPr>
            <a:spLocks noGrp="1" noChangeArrowheads="1"/>
          </p:cNvSpPr>
          <p:nvPr>
            <p:ph idx="1"/>
          </p:nvPr>
        </p:nvSpPr>
        <p:spPr/>
        <p:txBody>
          <a:bodyPr>
            <a:normAutofit/>
          </a:bodyPr>
          <a:lstStyle/>
          <a:p>
            <a:pPr algn="ctr" eaLnBrk="1" hangingPunct="1">
              <a:buFontTx/>
              <a:buNone/>
            </a:pPr>
            <a:r>
              <a:rPr lang="en-US" dirty="0" smtClean="0"/>
              <a:t>		</a:t>
            </a:r>
          </a:p>
          <a:p>
            <a:pPr algn="ctr" eaLnBrk="1" hangingPunct="1">
              <a:buFontTx/>
              <a:buNone/>
            </a:pPr>
            <a:r>
              <a:rPr lang="en-US" sz="5400" b="1" dirty="0" smtClean="0"/>
              <a:t>CAN YOU BE ABSTINENT AND STILL DO THESE ACTIVITIES?</a:t>
            </a:r>
          </a:p>
          <a:p>
            <a:pPr algn="ctr" eaLnBrk="1" hangingPunct="1">
              <a:buFontTx/>
              <a:buNone/>
            </a:pPr>
            <a:endParaRPr lang="en-US"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pPr eaLnBrk="1" fontAlgn="auto" hangingPunct="1">
              <a:spcAft>
                <a:spcPts val="0"/>
              </a:spcAft>
              <a:defRPr/>
            </a:pPr>
            <a:r>
              <a:rPr lang="en-US" b="1" u="sng" dirty="0" smtClean="0">
                <a:effectLst>
                  <a:outerShdw blurRad="38100" dist="38100" dir="2700000" algn="tl">
                    <a:srgbClr val="FFFFFF"/>
                  </a:outerShdw>
                </a:effectLst>
              </a:rPr>
              <a:t>ABSTINENCE?</a:t>
            </a:r>
          </a:p>
        </p:txBody>
      </p:sp>
      <p:sp>
        <p:nvSpPr>
          <p:cNvPr id="12291" name="Rectangle 3"/>
          <p:cNvSpPr>
            <a:spLocks noGrp="1" noChangeArrowheads="1"/>
          </p:cNvSpPr>
          <p:nvPr>
            <p:ph idx="1"/>
          </p:nvPr>
        </p:nvSpPr>
        <p:spPr/>
        <p:txBody>
          <a:bodyPr>
            <a:normAutofit/>
          </a:bodyPr>
          <a:lstStyle/>
          <a:p>
            <a:pPr eaLnBrk="1" hangingPunct="1">
              <a:buFontTx/>
              <a:buNone/>
            </a:pPr>
            <a:endParaRPr lang="en-US" dirty="0" smtClean="0"/>
          </a:p>
          <a:p>
            <a:pPr eaLnBrk="1" hangingPunct="1">
              <a:buFontTx/>
              <a:buNone/>
            </a:pPr>
            <a:endParaRPr lang="en-US" sz="1000" dirty="0" smtClean="0"/>
          </a:p>
          <a:p>
            <a:pPr algn="ctr" eaLnBrk="1" hangingPunct="1">
              <a:buFontTx/>
              <a:buNone/>
            </a:pPr>
            <a:r>
              <a:rPr lang="en-US" dirty="0" smtClean="0"/>
              <a:t>	</a:t>
            </a:r>
            <a:r>
              <a:rPr lang="en-US" sz="8000" b="1" dirty="0" smtClean="0"/>
              <a:t>HOLDING HANDS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pPr eaLnBrk="1" fontAlgn="auto" hangingPunct="1">
              <a:spcAft>
                <a:spcPts val="0"/>
              </a:spcAft>
              <a:defRPr/>
            </a:pPr>
            <a:r>
              <a:rPr lang="en-US" b="1" u="sng" dirty="0" smtClean="0">
                <a:effectLst>
                  <a:outerShdw blurRad="38100" dist="38100" dir="2700000" algn="tl">
                    <a:srgbClr val="FFFFFF"/>
                  </a:outerShdw>
                </a:effectLst>
              </a:rPr>
              <a:t>ABSTINENCE?</a:t>
            </a:r>
          </a:p>
        </p:txBody>
      </p:sp>
      <p:sp>
        <p:nvSpPr>
          <p:cNvPr id="11267" name="Rectangle 3"/>
          <p:cNvSpPr>
            <a:spLocks noGrp="1" noChangeArrowheads="1"/>
          </p:cNvSpPr>
          <p:nvPr>
            <p:ph idx="1"/>
          </p:nvPr>
        </p:nvSpPr>
        <p:spPr/>
        <p:txBody>
          <a:bodyPr/>
          <a:lstStyle/>
          <a:p>
            <a:pPr eaLnBrk="1" hangingPunct="1">
              <a:buFontTx/>
              <a:buNone/>
            </a:pPr>
            <a:r>
              <a:rPr lang="en-US" dirty="0" smtClean="0"/>
              <a:t>				</a:t>
            </a:r>
          </a:p>
          <a:p>
            <a:pPr eaLnBrk="1" hangingPunct="1">
              <a:buFontTx/>
              <a:buNone/>
            </a:pPr>
            <a:endParaRPr lang="en-US" dirty="0" smtClean="0"/>
          </a:p>
          <a:p>
            <a:pPr eaLnBrk="1" hangingPunct="1">
              <a:buFontTx/>
              <a:buNone/>
            </a:pPr>
            <a:endParaRPr lang="en-US" sz="1000" dirty="0" smtClean="0"/>
          </a:p>
          <a:p>
            <a:pPr algn="ctr" eaLnBrk="1" hangingPunct="1">
              <a:buFontTx/>
              <a:buNone/>
            </a:pPr>
            <a:r>
              <a:rPr lang="en-US" sz="7200" b="1" dirty="0" smtClean="0"/>
              <a:t>Touch a Partners Buttocks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pPr eaLnBrk="1" fontAlgn="auto" hangingPunct="1">
              <a:spcAft>
                <a:spcPts val="0"/>
              </a:spcAft>
              <a:defRPr/>
            </a:pPr>
            <a:r>
              <a:rPr lang="en-US" b="1" u="sng" dirty="0" smtClean="0">
                <a:effectLst>
                  <a:outerShdw blurRad="38100" dist="38100" dir="2700000" algn="tl">
                    <a:srgbClr val="FFFFFF"/>
                  </a:outerShdw>
                </a:effectLst>
              </a:rPr>
              <a:t>ABSTINENCE?</a:t>
            </a:r>
          </a:p>
        </p:txBody>
      </p:sp>
      <p:sp>
        <p:nvSpPr>
          <p:cNvPr id="13315" name="Rectangle 3"/>
          <p:cNvSpPr>
            <a:spLocks noGrp="1" noChangeArrowheads="1"/>
          </p:cNvSpPr>
          <p:nvPr>
            <p:ph idx="1"/>
          </p:nvPr>
        </p:nvSpPr>
        <p:spPr/>
        <p:txBody>
          <a:bodyPr>
            <a:normAutofit/>
          </a:bodyPr>
          <a:lstStyle/>
          <a:p>
            <a:pPr eaLnBrk="1" hangingPunct="1">
              <a:buFontTx/>
              <a:buNone/>
            </a:pPr>
            <a:endParaRPr lang="en-US" dirty="0" smtClean="0"/>
          </a:p>
          <a:p>
            <a:pPr algn="ctr" eaLnBrk="1" hangingPunct="1">
              <a:buFontTx/>
              <a:buNone/>
            </a:pPr>
            <a:r>
              <a:rPr lang="en-US" sz="8000" b="1" dirty="0" smtClean="0"/>
              <a:t>Self Masturbation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a:bodyPr>
          <a:lstStyle/>
          <a:p>
            <a:pPr eaLnBrk="1" fontAlgn="auto" hangingPunct="1">
              <a:spcAft>
                <a:spcPts val="0"/>
              </a:spcAft>
              <a:defRPr/>
            </a:pPr>
            <a:r>
              <a:rPr lang="en-US" b="1" u="sng" dirty="0" smtClean="0">
                <a:effectLst>
                  <a:outerShdw blurRad="38100" dist="38100" dir="2700000" algn="tl">
                    <a:srgbClr val="FFFFFF"/>
                  </a:outerShdw>
                </a:effectLst>
              </a:rPr>
              <a:t>ABSTINENCE?</a:t>
            </a:r>
          </a:p>
        </p:txBody>
      </p:sp>
      <p:sp>
        <p:nvSpPr>
          <p:cNvPr id="21507" name="Rectangle 3"/>
          <p:cNvSpPr>
            <a:spLocks noGrp="1" noChangeArrowheads="1"/>
          </p:cNvSpPr>
          <p:nvPr>
            <p:ph idx="1"/>
          </p:nvPr>
        </p:nvSpPr>
        <p:spPr/>
        <p:txBody>
          <a:bodyPr>
            <a:normAutofit/>
          </a:bodyPr>
          <a:lstStyle/>
          <a:p>
            <a:pPr eaLnBrk="1" hangingPunct="1">
              <a:buFontTx/>
              <a:buNone/>
            </a:pPr>
            <a:endParaRPr lang="en-US" dirty="0" smtClean="0"/>
          </a:p>
          <a:p>
            <a:pPr algn="ctr" eaLnBrk="1" hangingPunct="1">
              <a:buFontTx/>
              <a:buNone/>
            </a:pPr>
            <a:r>
              <a:rPr lang="en-US" sz="8000" b="1" dirty="0" smtClean="0"/>
              <a:t>Oral Sex With Protection</a:t>
            </a:r>
          </a:p>
          <a:p>
            <a:pPr algn="ctr" eaLnBrk="1" hangingPunct="1">
              <a:buFontTx/>
              <a:buNone/>
            </a:pPr>
            <a:endParaRPr lang="en-US" sz="8000" b="1" dirty="0" smtClean="0"/>
          </a:p>
        </p:txBody>
      </p:sp>
      <p:sp>
        <p:nvSpPr>
          <p:cNvPr id="3" name="TextBox 2"/>
          <p:cNvSpPr txBox="1"/>
          <p:nvPr/>
        </p:nvSpPr>
        <p:spPr>
          <a:xfrm>
            <a:off x="914400" y="5909101"/>
            <a:ext cx="7467600" cy="830997"/>
          </a:xfrm>
          <a:prstGeom prst="rect">
            <a:avLst/>
          </a:prstGeom>
          <a:noFill/>
        </p:spPr>
        <p:txBody>
          <a:bodyPr wrap="square" rtlCol="0">
            <a:spAutoFit/>
          </a:bodyPr>
          <a:lstStyle/>
          <a:p>
            <a:r>
              <a:rPr lang="en-US" sz="2400" dirty="0" smtClean="0"/>
              <a:t>Based on our working definition of “sex” this is not an example of abstinence</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eaLnBrk="1" fontAlgn="auto" hangingPunct="1">
              <a:spcAft>
                <a:spcPts val="0"/>
              </a:spcAft>
              <a:defRPr/>
            </a:pPr>
            <a:r>
              <a:rPr lang="en-US" b="1" u="sng" dirty="0" smtClean="0">
                <a:effectLst>
                  <a:outerShdw blurRad="38100" dist="38100" dir="2700000" algn="tl">
                    <a:srgbClr val="FFFFFF"/>
                  </a:outerShdw>
                </a:effectLst>
              </a:rPr>
              <a:t>ABSTINENCE?</a:t>
            </a:r>
          </a:p>
        </p:txBody>
      </p:sp>
      <p:sp>
        <p:nvSpPr>
          <p:cNvPr id="14339" name="Rectangle 3"/>
          <p:cNvSpPr>
            <a:spLocks noGrp="1" noChangeArrowheads="1"/>
          </p:cNvSpPr>
          <p:nvPr>
            <p:ph idx="1"/>
          </p:nvPr>
        </p:nvSpPr>
        <p:spPr/>
        <p:txBody>
          <a:bodyPr/>
          <a:lstStyle/>
          <a:p>
            <a:pPr eaLnBrk="1" hangingPunct="1">
              <a:buFontTx/>
              <a:buNone/>
            </a:pPr>
            <a:endParaRPr lang="en-US" dirty="0" smtClean="0"/>
          </a:p>
          <a:p>
            <a:pPr algn="ctr" eaLnBrk="1" hangingPunct="1">
              <a:buFontTx/>
              <a:buNone/>
            </a:pPr>
            <a:r>
              <a:rPr lang="en-US" sz="8000" b="1" dirty="0" smtClean="0"/>
              <a:t>SOCIAL KISSING</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BC451B"/>
      </a:accent1>
      <a:accent2>
        <a:srgbClr val="D3BA68"/>
      </a:accent2>
      <a:accent3>
        <a:srgbClr val="BB8640"/>
      </a:accent3>
      <a:accent4>
        <a:srgbClr val="AD9277"/>
      </a:accent4>
      <a:accent5>
        <a:srgbClr val="A55A43"/>
      </a:accent5>
      <a:accent6>
        <a:srgbClr val="AD9D7B"/>
      </a:accent6>
      <a:hlink>
        <a:srgbClr val="E98052"/>
      </a:hlink>
      <a:folHlink>
        <a:srgbClr val="F4B69B"/>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3F2DE9A5-64E6-437C-A389-CC4477E817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TM04033929[[fn=Slate]]</Template>
  <TotalTime>2956</TotalTime>
  <Words>490</Words>
  <Application>Microsoft Office PowerPoint</Application>
  <PresentationFormat>On-screen Show (4:3)</PresentationFormat>
  <Paragraphs>104</Paragraphs>
  <Slides>20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Calibri</vt:lpstr>
      <vt:lpstr>Calisto MT</vt:lpstr>
      <vt:lpstr>Trebuchet MS</vt:lpstr>
      <vt:lpstr>Wingdings 2</vt:lpstr>
      <vt:lpstr>Slate</vt:lpstr>
      <vt:lpstr>S.H.A.R.E.</vt:lpstr>
      <vt:lpstr>ABSTINENCE (WCSD definition)</vt:lpstr>
      <vt:lpstr>NV ABSTINENCE DATA  CDCs 2017 Youth Behavior Risk Survey</vt:lpstr>
      <vt:lpstr>ABSTINENCE?</vt:lpstr>
      <vt:lpstr>ABSTINENCE?</vt:lpstr>
      <vt:lpstr>ABSTINENCE?</vt:lpstr>
      <vt:lpstr>ABSTINENCE?</vt:lpstr>
      <vt:lpstr>ABSTINENCE?</vt:lpstr>
      <vt:lpstr>ABSTINENCE?</vt:lpstr>
      <vt:lpstr>ABSTINENCE?</vt:lpstr>
      <vt:lpstr>ABSTINENCE?</vt:lpstr>
      <vt:lpstr>ABSTINENCE?</vt:lpstr>
      <vt:lpstr>ABSTINENCE?</vt:lpstr>
      <vt:lpstr>ABSTINENCE?</vt:lpstr>
      <vt:lpstr>ABSTINENCE?</vt:lpstr>
      <vt:lpstr>ABSTINENCE?</vt:lpstr>
      <vt:lpstr>ABSTINENCE?</vt:lpstr>
      <vt:lpstr>ABSTINENCE?</vt:lpstr>
      <vt:lpstr>ABSTINENCE?</vt:lpstr>
      <vt:lpstr>   Are you ready to have sex?    </vt:lpstr>
    </vt:vector>
  </TitlesOfParts>
  <Company>Career Illustrated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S.H.A.R.E.</dc:title>
  <dc:creator>KennyD</dc:creator>
  <cp:lastModifiedBy>Proctor, Rochelle</cp:lastModifiedBy>
  <cp:revision>69</cp:revision>
  <cp:lastPrinted>2016-08-24T04:01:54Z</cp:lastPrinted>
  <dcterms:created xsi:type="dcterms:W3CDTF">2009-01-14T16:03:11Z</dcterms:created>
  <dcterms:modified xsi:type="dcterms:W3CDTF">2019-01-25T23:01:50Z</dcterms:modified>
</cp:coreProperties>
</file>